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Jansen en Jonges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Landsmeer · 1121 CP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86034804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Jansen en Jonges is actief in Eerstelijnszorg. In boekjaar 2023 rapporteerde de organisatie een omzet van €699k met een EBITDA-marge van 56.5%.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€699k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56.5%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54.8% (onder de mediaan). Leverage ratio (langlopende schuld / EBITDA): 0.14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123.9%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123.9%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Jansen en Jonges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2026-04-18T00:10:41Z</dcterms:created>
  <dcterms:modified xsi:type="dcterms:W3CDTF">2026-04-18T00:10:41Z</dcterms:modified>
</cp:coreProperties>
</file>