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Van Kleef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Hasselt · 8061 HB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86031023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Van Kleef is actief in Eerstelijnszorg. In boekjaar 2023 rapporteerde de organisatie een omzet van €635k met een EBITDA-marge van 67.8%.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€635k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67.8%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90.4%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131.5%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Van Kleef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2026-04-18T00:18:38Z</dcterms:created>
  <dcterms:modified xsi:type="dcterms:W3CDTF">2026-04-18T00:18:38Z</dcterms:modified>
</cp:coreProperties>
</file>