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Tandartsen Reuver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Reuver · 5953 CR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86024833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Tandartsen Reuver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55.8% (boven de mediaan).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40.4%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Tandartsen Reuver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2026-04-18T03:50:43Z</dcterms:created>
  <dcterms:modified xsi:type="dcterms:W3CDTF">2026-04-18T03:50:43Z</dcterms:modified>
</cp:coreProperties>
</file>