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Huisartsenpraktijk Meindersma en Van Kooten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Apeldoorn · 7321 ZR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86022636 · Boekjaren 2023–2023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Huisartsenpraktijk Meindersma en Van Kooten is actief in Eerstelijnszorg. In boekjaar 2023 rapporteerde de organisatie een omzet van €527k met een EBITDA-marge van 55.1%.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€527k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55.1%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99.8%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55.1% ligt in het bovenste kwartiel van de peer group (mediaan 28.3%, n=741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99.8%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Huisartsenpraktijk Meindersma en Van Kooten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2026-04-18T00:19:54Z</dcterms:created>
  <dcterms:modified xsi:type="dcterms:W3CDTF">2026-04-18T00:19:54Z</dcterms:modified>
</cp:coreProperties>
</file>