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 Ontzorgt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Huizen · 1271 XR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86016296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 Ontzorgt B.V. is actief in Verpleging, Verzorging &amp; Thuiszorg. In boekjaar 2023 rapporteerde de organisatie een omzet van €1.6 mln met een EBITDA-marge van 19.1%.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19.1% ligt boven de mediaan van de peer group (mediaan 7.1%, n=1732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31.7%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-32.5%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 Ontzorgt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2026-04-18T03:45:07Z</dcterms:created>
  <dcterms:modified xsi:type="dcterms:W3CDTF">2026-04-18T03:45:07Z</dcterms:modified>
</cp:coreProperties>
</file>