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Woonzorg Klein Arfman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Ruurlo · 7261 KB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86012991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Woonzorg Klein Arfman B.V. is actief in Verpleging, Verzorging &amp; Thuiszorg.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87.4%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87.4%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-42.6%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Woonzorg Klein Arfman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2026-04-18T03:45:55Z</dcterms:created>
  <dcterms:modified xsi:type="dcterms:W3CDTF">2026-04-18T03:45:55Z</dcterms:modified>
</cp:coreProperties>
</file>