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Centrum voor Parodontologie Tilburg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5022 DX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85999245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voor Parodontologie Tilburg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82.8% (in het bovenste kwartiel). Leverage ratio (langlopende schuld / EBITDA): 0.16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Centrum voor Parodontologie Tilburg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2026-04-18T02:13:08Z</dcterms:created>
  <dcterms:modified xsi:type="dcterms:W3CDTF">2026-04-18T02:13:08Z</dcterms:modified>
</cp:coreProperties>
</file>