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Mondzorg Bolnes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Ridderkerk · 2987 AJ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85998273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Mondzorg Bolnes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71.8%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71.8% (boven de mediaan).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5.6%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Mondzorg Bolnes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2026-04-18T03:45:07Z</dcterms:created>
  <dcterms:modified xsi:type="dcterms:W3CDTF">2026-04-18T03:45:07Z</dcterms:modified>
</cp:coreProperties>
</file>