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ZvA-maatwerk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Gytsjerk · 9061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85988510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ZvA-maatwerk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30.1% (in het onderste kwartiel).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ZvA-maatwerk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2026-04-18T02:15:37Z</dcterms:created>
  <dcterms:modified xsi:type="dcterms:W3CDTF">2026-04-18T02:15:37Z</dcterms:modified>
</cp:coreProperties>
</file>