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Mentaalvrij-Mentorplus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3051 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85987913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Mentaalvrij-Mentorplus B.V. is actief in Ziekenhuizen &amp; MSZ.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65.3%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30.7%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Mentaalvrij-Mentorplus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2026-04-18T03:44:31Z</dcterms:created>
  <dcterms:modified xsi:type="dcterms:W3CDTF">2026-04-18T03:44:31Z</dcterms:modified>
</cp:coreProperties>
</file>