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Verloskundigenpraktijk New Life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Stadskanaal · 9501 XK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85986372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Verloskundigenpraktijk New Life B.V. is actief in Eerstelijnszorg.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94.6%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94.6%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4.6% per jaar over 1 boekjaar.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Verloskundigenpraktijk New Life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2026-04-18T03:45:58Z</dcterms:created>
  <dcterms:modified xsi:type="dcterms:W3CDTF">2026-04-18T03:45:58Z</dcterms:modified>
</cp:coreProperties>
</file>