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KatwijkDental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Katwijk · 2225 CM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85977047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KatwijkDental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61.1%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-0.2%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KatwijkDental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2026-04-18T03:48:42Z</dcterms:created>
  <dcterms:modified xsi:type="dcterms:W3CDTF">2026-04-18T03:48:42Z</dcterms:modified>
</cp:coreProperties>
</file>