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voor jou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Tiel · 4002 XL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85967491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voor jou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-100.8% (in het onderste kwartiel). Leverage ratio (langlopende schuld / EBITDA): -5.91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1232.5%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-5.91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voor jou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2026-04-18T00:01:24Z</dcterms:created>
  <dcterms:modified xsi:type="dcterms:W3CDTF">2026-04-18T00:01:24Z</dcterms:modified>
</cp:coreProperties>
</file>