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vander Stap en Maat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Haarlem · 2014 VS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85962201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vander Stap en Maat is actief in Eerstelijnszorg. In boekjaar 2023 rapporteerde de organisatie een omzet van €577k met een EBITDA-marge van 50.1%.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€577k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50.1%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43.4%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vander Stap en Maat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2026-04-18T02:25:31Z</dcterms:created>
  <dcterms:modified xsi:type="dcterms:W3CDTF">2026-04-18T02:25:31Z</dcterms:modified>
</cp:coreProperties>
</file>