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Centrum Lichtenberg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6371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85960020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Centrum Lichtenberg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76.5%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Centrum Lichtenberg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2026-04-18T02:13:10Z</dcterms:created>
  <dcterms:modified xsi:type="dcterms:W3CDTF">2026-04-18T02:13:10Z</dcterms:modified>
</cp:coreProperties>
</file>