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Brasa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Meern · 3454 PZ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85956570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Brasa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80.6%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Brasa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2026-04-18T02:24:03Z</dcterms:created>
  <dcterms:modified xsi:type="dcterms:W3CDTF">2026-04-18T02:24:03Z</dcterms:modified>
</cp:coreProperties>
</file>