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Van Willigen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9711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85953512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Van Willigen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78.2%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-43.2%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Van Willigen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2026-04-18T03:48:24Z</dcterms:created>
  <dcterms:modified xsi:type="dcterms:W3CDTF">2026-04-18T03:48:24Z</dcterms:modified>
</cp:coreProperties>
</file>