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Floresdental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Vlaardingen · 3135 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85951404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Floresdental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92.0%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27.3%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Floresdental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2026-04-18T03:50:41Z</dcterms:created>
  <dcterms:modified xsi:type="dcterms:W3CDTF">2026-04-18T03:50:41Z</dcterms:modified>
</cp:coreProperties>
</file>