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Wil'skracht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Maasbree · 5993 SC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85941859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Wil'skracht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Wil'skracht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2026-04-18T02:27:46Z</dcterms:created>
  <dcterms:modified xsi:type="dcterms:W3CDTF">2026-04-18T02:27:46Z</dcterms:modified>
</cp:coreProperties>
</file>