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Tandartspraktijk Didam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Didam · 6941 BZ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85940119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Tandartspraktijk Didam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89.0%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-49.0%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Tandartspraktijk Didam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2026-04-18T02:13:46Z</dcterms:created>
  <dcterms:modified xsi:type="dcterms:W3CDTF">2026-04-18T02:13:46Z</dcterms:modified>
</cp:coreProperties>
</file>