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Carmenta Verloskundig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2555 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85931276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Carmenta Verloskundig Centrum is actief in Eerstelijnszorg. In boekjaar 2023 rapporteerde de organisatie een omzet van €684k met een EBITDA-marge van 49.9%.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49.9%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35.1% (onder de mediaan). Leverage ratio (langlopende schuld / EBITDA): 0.39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159.2%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Carmenta Verloskundig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2026-04-18T02:26:42Z</dcterms:created>
  <dcterms:modified xsi:type="dcterms:W3CDTF">2026-04-18T02:26:42Z</dcterms:modified>
</cp:coreProperties>
</file>