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Verloskundigen Praktijk Hardenberg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Hardenberg · 7771BA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85823511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Verloskundigen Praktijk Hardenberg B.V. is actief in Eerstelijnszorg. In boekjaar 2022 rapporteerde de organisatie een omzet van €669k met een EBITDA-marge van 33.8%.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€669k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33.8% ligt boven de mediaan van de peer group (mediaan 28.3%, n=354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86.5% (boven de mediaan). Leverage ratio (langlopende schuld / EBITDA): 0.10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36067.2%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Verloskundigen Praktijk Hardenberg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2026-04-18T03:49:59Z</dcterms:created>
  <dcterms:modified xsi:type="dcterms:W3CDTF">2026-04-18T03:49:59Z</dcterms:modified>
</cp:coreProperties>
</file>