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Duin en Wiel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Drunen · 5151 HA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85791261 · Boekjaren 2022–2022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Duin en Wiel is actief in Eerstelijnszorg. In boekjaar 2022 rapporteerde de organisatie een omzet van €638k met een EBITDA-marge van 48.0%.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€638k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48.0% ligt in het bovenste kwartiel van de peer group (mediaan 28.3%, n=354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77.7%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36067.2%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Duin en Wiel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2026-04-18T02:14:40Z</dcterms:created>
  <dcterms:modified xsi:type="dcterms:W3CDTF">2026-04-18T02:14:40Z</dcterms:modified>
</cp:coreProperties>
</file>