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Kurios Gezondheidscentrum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Doornspijk · 8085 BA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85775312 · Boekjaren 2022–2024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Kurios Gezondheidscentrum B.V. is actief in Ziekenhuizen &amp; MSZ. In boekjaar 2024 rapporteerde de organisatie een omzet van —. De entiteit heeft een volledige rapportage-historie over 3 boekjaren (2022–2024).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95.9%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95.9% (in het bovenste kwartiel). Leverage ratio (langlopende schuld / EBITDA): —.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26.4%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93.7%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95.9%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Kurios Gezondheidscentrum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2026-04-18T02:27:14Z</dcterms:created>
  <dcterms:modified xsi:type="dcterms:W3CDTF">2026-04-18T02:27:14Z</dcterms:modified>
</cp:coreProperties>
</file>