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CRM &amp; FMJ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3772 MS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85769215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&amp; FMJ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58.0% (boven de mediaan). Leverage ratio (langlopende schuld / EBITDA): 1.58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CRM &amp; FMJ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2026-04-18T03:50:10Z</dcterms:created>
  <dcterms:modified xsi:type="dcterms:W3CDTF">2026-04-18T03:50:10Z</dcterms:modified>
</cp:coreProperties>
</file>