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Tandheelkunde Sweelinckplein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2517 GP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85646377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Tandheelkunde Sweelinckplein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95.5%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95.5%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39.4%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Tandheelkunde Sweelinckplein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2026-04-18T02:07:52Z</dcterms:created>
  <dcterms:modified xsi:type="dcterms:W3CDTF">2026-04-18T02:07:52Z</dcterms:modified>
</cp:coreProperties>
</file>