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D.H. Huisarts Leek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Leek · 9351 GJ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85611077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D.H. Huisarts Leek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65.2%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D.H. Huisarts Leek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2026-04-18T00:09:08Z</dcterms:created>
  <dcterms:modified xsi:type="dcterms:W3CDTF">2026-04-18T00:09:08Z</dcterms:modified>
</cp:coreProperties>
</file>