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Huisartspraktijk Pasteur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Oosterhout · 4901 DH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85569100 · Boekjaren 2022–2023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Huisartspraktijk Pasteur is actief in Eerstelijnszorg. In boekjaar 2023 rapporteerde de organisatie een omzet van €550k met een EBITDA-marge van 60.6%.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€550k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60.6%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77.8%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60.6% ligt in het bovenste kwartiel van de peer group (mediaan 28.3%, n=741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77.8%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33.0%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Huisartspraktijk Pasteur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2026-04-17T23:55:30Z</dcterms:created>
  <dcterms:modified xsi:type="dcterms:W3CDTF">2026-04-17T23:55:30Z</dcterms:modified>
</cp:coreProperties>
</file>