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Draf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Wellerlooi · 5856 CH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85565717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Draf B.V.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84.8% (in het bovenste kwartiel). Leverage ratio (langlopende schuld / EBITDA): 0.14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-94.0%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In Draf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2026-04-18T03:43:03Z</dcterms:created>
  <dcterms:modified xsi:type="dcterms:W3CDTF">2026-04-18T03:43:03Z</dcterms:modified>
</cp:coreProperties>
</file>