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Dental Clinics Blerick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Venlo · 5921 JK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85536547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Dental Clinics Blerick B.V.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84.7%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84.7%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33.6%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Dental Clinics Blerick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2026-04-18T03:47:48Z</dcterms:created>
  <dcterms:modified xsi:type="dcterms:W3CDTF">2026-04-18T03:47:48Z</dcterms:modified>
</cp:coreProperties>
</file>