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MJG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Leek · 9351 GJ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85503355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MJG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89.0%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4.3%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MJG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2026-04-18T03:46:43Z</dcterms:created>
  <dcterms:modified xsi:type="dcterms:W3CDTF">2026-04-18T03:46:43Z</dcterms:modified>
</cp:coreProperties>
</file>