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Radesingel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9711 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85445568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Radesingel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-64.7%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66.6%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Radesingel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2026-04-18T01:45:55Z</dcterms:created>
  <dcterms:modified xsi:type="dcterms:W3CDTF">2026-04-18T01:45:55Z</dcterms:modified>
</cp:coreProperties>
</file>