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Vloemans en Vasylevska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Leidschendam · 2264 BD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85443476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Vloemans en Vasylevska is actief in Eerstelijnszorg. In boekjaar 2023 rapporteerde de organisatie een omzet van €487k met een EBITDA-marge van 51.6%.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€487k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98.9%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51.6%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98.9%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-5.8%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Vloemans en Vasylevska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2026-04-18T02:11:17Z</dcterms:created>
  <dcterms:modified xsi:type="dcterms:W3CDTF">2026-04-18T02:11:17Z</dcterms:modified>
</cp:coreProperties>
</file>