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Randstadzorg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3074 JC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85405043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Randstadzorg B.V. is actief in Verpleging, Verzorging &amp; Thuiszorg. In boekjaar 2023 rapporteerde de organisatie een omzet van €779k met een EBITDA-marge van 41.1%.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€779k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41.1%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156.8%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Randstadzorg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2026-04-18T02:09:16Z</dcterms:created>
  <dcterms:modified xsi:type="dcterms:W3CDTF">2026-04-18T02:09:16Z</dcterms:modified>
</cp:coreProperties>
</file>