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Maatschap Kasbergen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Lunteren · 6741 WS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85343870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Maatschap Kasbergen is actief in Eerstelijnszorg. In boekjaar 2023 rapporteerde de organisatie een omzet van €649k met een EBITDA-marge van 41.6%.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€649k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41.6% ligt boven de mediaan van de peer group (mediaan 28.3%, n=741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80.2%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5.7%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Maatschap Kasbergen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2026-04-18T02:11:51Z</dcterms:created>
  <dcterms:modified xsi:type="dcterms:W3CDTF">2026-04-18T02:11:51Z</dcterms:modified>
</cp:coreProperties>
</file>