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Migchelbrink &amp; Marcus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Goirle · 5052 BL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85335401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Migchelbrink &amp; Marcus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96.4%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96.4%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135.4%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Migchelbrink &amp; Marcus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2026-04-18T00:17:37Z</dcterms:created>
  <dcterms:modified xsi:type="dcterms:W3CDTF">2026-04-18T00:17:37Z</dcterms:modified>
</cp:coreProperties>
</file>