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Plataan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Rijen · 5121 EE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85297003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Plataan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Plataan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2026-04-18T00:17:38Z</dcterms:created>
  <dcterms:modified xsi:type="dcterms:W3CDTF">2026-04-18T00:17:38Z</dcterms:modified>
</cp:coreProperties>
</file>