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de Elster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Elst · 6661 DB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85230855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de Elster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88.3%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50.1%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de Elster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2026-04-18T02:09:57Z</dcterms:created>
  <dcterms:modified xsi:type="dcterms:W3CDTF">2026-04-18T02:09:57Z</dcterms:modified>
</cp:coreProperties>
</file>