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Huisartsenpraktijk Dodewaard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ELZ — Eerstelijnszorg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Dodewaard · 6669 CZ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85164585 · Boekjaren 2022–2023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Huisartsenpraktijk Dodewaard is actief in Eerstelijnszorg. In boekjaar 2023 rapporteerde de organisatie een omzet van €1.3 mln met een EBITDA-marge van 48.8%. Rapportage-historie omvat 2 boekjaren.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€1.3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48.8%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67.8%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48.8% ligt in het bovenste kwartiel van de peer group (mediaan 28.3%, n=741 peers). Duidt op operationele outperformance — nader onderzoek waard voor buy-side engagements.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67.8% (boven de mediaan). Leverage ratio (langlopende schuld / EBITDA): 0.00 (boven de mediaan).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44.5% per jaar over 1 boekjaar. 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3931920"/>
                <a:gridCol w="393192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€871k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€401k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€596k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€413k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€615k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48.8%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€400k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€596k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66.1%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44.5%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ELZ 2023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28.3%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46.9%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48.8%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741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23.7%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62.5%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85.4%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874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0.20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811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34.7%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741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35.1%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267.3%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44.5%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368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Huisartsenpraktijk Dodewaard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2026-04-18T02:07:59Z</dcterms:created>
  <dcterms:modified xsi:type="dcterms:W3CDTF">2026-04-18T02:07:59Z</dcterms:modified>
</cp:coreProperties>
</file>