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Venhuizen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Venhuizen · 1606 BW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85164496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Venhuizen is actief in Eerstelijnszorg. In boekjaar 2023 rapporteerde de organisatie een omzet van €864k met een EBITDA-marge van 40.9%.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€864k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71.3%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40.9% ligt boven de mediaan van de peer group (mediaan 28.3%, n=741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71.3%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Venhuizen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2026-04-18T02:09:06Z</dcterms:created>
  <dcterms:modified xsi:type="dcterms:W3CDTF">2026-04-18T02:09:06Z</dcterms:modified>
</cp:coreProperties>
</file>