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Nieuwe Linie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3524 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85152579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Nieuwe Linie is actief in Eerstelijnszorg. In boekjaar 2023 rapporteerde de organisatie een omzet van €507k met een EBITDA-marge van 55.2%.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55.2%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85.8%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Nieuwe Linie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2026-04-18T00:11:32Z</dcterms:created>
  <dcterms:modified xsi:type="dcterms:W3CDTF">2026-04-18T00:11:32Z</dcterms:modified>
</cp:coreProperties>
</file>