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De Wilgen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Feanwâlden · 9269 SR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85112062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De Wilgen is actief in Eerstelijnszorg. In boekjaar 2023 rapporteerde de organisatie een omzet van €1.0 mln met een EBITDA-marge van 48.7%.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48.7%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De Wilgen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2026-04-18T02:13:10Z</dcterms:created>
  <dcterms:modified xsi:type="dcterms:W3CDTF">2026-04-18T02:13:10Z</dcterms:modified>
</cp:coreProperties>
</file>