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Tandartspraktijk Van Everdingen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Ede · 6711 MA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85084832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Tandartspraktijk Van Everdingen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84.8%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84.8%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4.6%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Tandartspraktijk Van Everdingen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2026-04-18T02:14:15Z</dcterms:created>
  <dcterms:modified xsi:type="dcterms:W3CDTF">2026-04-18T02:14:15Z</dcterms:modified>
</cp:coreProperties>
</file>