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Dennenkamp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Ermelo · 3852 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85070769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Dennenkamp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57.1%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Dennenkamp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