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Sterkz.org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OVERIG — Overig / Ondersteunend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Utrecht · 3511 MJ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85065641 · Boekjaren 2022–2024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Sterkz.org B.V. is actief in Overig / Ondersteunend. In boekjaar 2024 rapporteerde de organisatie een omzet van —. De entiteit heeft een volledige rapportage-historie over 3 boekjaren (2022–2024).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17.0% (in het onderste kwartiel). Leverage ratio (langlopende schuld / EBITDA): 0.00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8.3% per jaar over 1 boekjaar.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OVERIG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4612.1%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Sterkz.org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2026-08-17T14:07:00Z</dcterms:created>
  <dcterms:modified xsi:type="dcterms:W3CDTF">2026-08-17T14:07:00Z</dcterms:modified>
</cp:coreProperties>
</file>