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Sterkz.org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3511 MJ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85065641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Sterkz.org B.V. is actief in Overig / Ondersteunend.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17.0% (in het onderste kwartiel). Leverage ratio (langlopende schuld / EBITDA): 0.00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8.3% per jaar over 1 boekjaar.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4612.1%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Sterkz.org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2026-06-17T14:14:06Z</dcterms:created>
  <dcterms:modified xsi:type="dcterms:W3CDTF">2026-06-17T14:14:06Z</dcterms:modified>
</cp:coreProperties>
</file>