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Tandartspraktijk De Schutse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Raalte · 8101 GP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85045055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Tandartspraktijk De Schutse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Tandartspraktijk De Schutse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2026-04-18T03:50:45Z</dcterms:created>
  <dcterms:modified xsi:type="dcterms:W3CDTF">2026-04-18T03:50:45Z</dcterms:modified>
</cp:coreProperties>
</file>