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 De Emmahof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Aalst · 5308 KT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85031577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 De Emmahof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HAP De Emmahof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2026-04-18T03:57:58Z</dcterms:created>
  <dcterms:modified xsi:type="dcterms:W3CDTF">2026-04-18T03:57:58Z</dcterms:modified>
</cp:coreProperties>
</file>