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PGTB Zorgbureau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Uden · 5401 GB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85027898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PGTB Zorgbureau B.V. is actief in Gehandicaptenzorg.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87.0%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87.0%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41.8%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PGTB Zorgbureau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2026-04-18T02:14:13Z</dcterms:created>
  <dcterms:modified xsi:type="dcterms:W3CDTF">2026-04-18T02:14:13Z</dcterms:modified>
</cp:coreProperties>
</file>