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Zorgcentrum Het Leefhuis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Gemert · 5421 GA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85027391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Zorgcentrum Het Leefhuis B.V. is actief in Gehandicaptenzorg.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Zorgcentrum Het Leefhuis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2026-04-18T02:14:40Z</dcterms:created>
  <dcterms:modified xsi:type="dcterms:W3CDTF">2026-04-18T02:14:40Z</dcterms:modified>
</cp:coreProperties>
</file>