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Asterweg Huisartsen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1031HN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84939117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Asterweg Huisartsen is actief in Eerstelijnszorg. In boekjaar 2023 rapporteerde de organisatie een omzet van €1.3 mln met een EBITDA-marge van 39.6%.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39.6% ligt boven de mediaan van de peer group (mediaan 28.3%, n=741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56.1% (onder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28.8%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Asterweg Huisartsen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2026-04-18T03:50:06Z</dcterms:created>
  <dcterms:modified xsi:type="dcterms:W3CDTF">2026-04-18T03:50:06Z</dcterms:modified>
</cp:coreProperties>
</file>